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8"/>
  </p:notesMasterIdLst>
  <p:sldIdLst>
    <p:sldId id="256" r:id="rId3"/>
    <p:sldId id="265" r:id="rId4"/>
    <p:sldId id="266" r:id="rId5"/>
    <p:sldId id="267" r:id="rId6"/>
    <p:sldId id="268"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Open Sans"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WYHhs1/ARClunSqKxrHx57Xdgz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2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2FBE0C-B18E-4BDE-972C-5BDA39BF96D3}">
  <a:tblStyle styleId="{DE2FBE0C-B18E-4BDE-972C-5BDA39BF96D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f9fd9396a66d787a" providerId="LiveId" clId="{065C62D3-2B09-4477-A274-52F17CDF08DF}"/>
    <pc:docChg chg="modSld">
      <pc:chgData name="" userId="f9fd9396a66d787a" providerId="LiveId" clId="{065C62D3-2B09-4477-A274-52F17CDF08DF}" dt="2021-09-20T11:58:32.531" v="20" actId="20577"/>
      <pc:docMkLst>
        <pc:docMk/>
      </pc:docMkLst>
      <pc:sldChg chg="modSp">
        <pc:chgData name="" userId="f9fd9396a66d787a" providerId="LiveId" clId="{065C62D3-2B09-4477-A274-52F17CDF08DF}" dt="2021-09-20T11:58:32.531" v="20" actId="20577"/>
        <pc:sldMkLst>
          <pc:docMk/>
          <pc:sldMk cId="2228962305" sldId="266"/>
        </pc:sldMkLst>
        <pc:spChg chg="mod">
          <ac:chgData name="" userId="f9fd9396a66d787a" providerId="LiveId" clId="{065C62D3-2B09-4477-A274-52F17CDF08DF}" dt="2021-09-20T11:58:32.531" v="20" actId="20577"/>
          <ac:spMkLst>
            <pc:docMk/>
            <pc:sldMk cId="2228962305" sldId="266"/>
            <ac:spMk id="6" creationId="{9BA06CED-2921-42DB-BBF7-E19CDC8EF74D}"/>
          </ac:spMkLst>
        </pc:spChg>
      </pc:sldChg>
    </pc:docChg>
  </pc:docChgLst>
  <pc:docChgLst>
    <pc:chgData userId="f9fd9396a66d787a" providerId="LiveId" clId="{043A62C6-82FC-453D-AB47-363C669DA61C}"/>
    <pc:docChg chg="undo custSel addSld delSld modSld">
      <pc:chgData name="" userId="f9fd9396a66d787a" providerId="LiveId" clId="{043A62C6-82FC-453D-AB47-363C669DA61C}" dt="2021-09-17T18:51:53.591" v="2227" actId="207"/>
      <pc:docMkLst>
        <pc:docMk/>
      </pc:docMkLst>
      <pc:sldChg chg="modSp">
        <pc:chgData name="" userId="f9fd9396a66d787a" providerId="LiveId" clId="{043A62C6-82FC-453D-AB47-363C669DA61C}" dt="2021-09-17T18:12:09.696" v="67" actId="20577"/>
        <pc:sldMkLst>
          <pc:docMk/>
          <pc:sldMk cId="0" sldId="256"/>
        </pc:sldMkLst>
        <pc:spChg chg="mod">
          <ac:chgData name="" userId="f9fd9396a66d787a" providerId="LiveId" clId="{043A62C6-82FC-453D-AB47-363C669DA61C}" dt="2021-09-17T18:12:09.696" v="67" actId="20577"/>
          <ac:spMkLst>
            <pc:docMk/>
            <pc:sldMk cId="0" sldId="256"/>
            <ac:spMk id="124" creationId="{00000000-0000-0000-0000-000000000000}"/>
          </ac:spMkLst>
        </pc:spChg>
      </pc:sldChg>
      <pc:sldChg chg="addSp delSp modSp">
        <pc:chgData name="" userId="f9fd9396a66d787a" providerId="LiveId" clId="{043A62C6-82FC-453D-AB47-363C669DA61C}" dt="2021-09-17T18:35:23.095" v="1834" actId="20577"/>
        <pc:sldMkLst>
          <pc:docMk/>
          <pc:sldMk cId="3415296775" sldId="265"/>
        </pc:sldMkLst>
        <pc:spChg chg="mod">
          <ac:chgData name="" userId="f9fd9396a66d787a" providerId="LiveId" clId="{043A62C6-82FC-453D-AB47-363C669DA61C}" dt="2021-09-17T18:12:39.206" v="127" actId="20577"/>
          <ac:spMkLst>
            <pc:docMk/>
            <pc:sldMk cId="3415296775" sldId="265"/>
            <ac:spMk id="2" creationId="{10366D95-67E2-48DF-BCD1-B6696FBCCB8E}"/>
          </ac:spMkLst>
        </pc:spChg>
        <pc:spChg chg="add del mod">
          <ac:chgData name="" userId="f9fd9396a66d787a" providerId="LiveId" clId="{043A62C6-82FC-453D-AB47-363C669DA61C}" dt="2021-09-17T18:35:23.095" v="1834" actId="20577"/>
          <ac:spMkLst>
            <pc:docMk/>
            <pc:sldMk cId="3415296775" sldId="265"/>
            <ac:spMk id="4" creationId="{D2D12184-6675-49CC-BA42-66524A4067A6}"/>
          </ac:spMkLst>
        </pc:spChg>
        <pc:spChg chg="add del mod">
          <ac:chgData name="" userId="f9fd9396a66d787a" providerId="LiveId" clId="{043A62C6-82FC-453D-AB47-363C669DA61C}" dt="2021-09-17T18:27:19.617" v="751"/>
          <ac:spMkLst>
            <pc:docMk/>
            <pc:sldMk cId="3415296775" sldId="265"/>
            <ac:spMk id="5" creationId="{7F3ADD50-1374-4680-8AD5-6FAC0801FAB0}"/>
          </ac:spMkLst>
        </pc:spChg>
        <pc:spChg chg="add del">
          <ac:chgData name="" userId="f9fd9396a66d787a" providerId="LiveId" clId="{043A62C6-82FC-453D-AB47-363C669DA61C}" dt="2021-09-17T18:26:57.968" v="742"/>
          <ac:spMkLst>
            <pc:docMk/>
            <pc:sldMk cId="3415296775" sldId="265"/>
            <ac:spMk id="6" creationId="{8C095FB5-7CD6-4E1A-83DE-0F6507E8BB69}"/>
          </ac:spMkLst>
        </pc:spChg>
        <pc:spChg chg="add del">
          <ac:chgData name="" userId="f9fd9396a66d787a" providerId="LiveId" clId="{043A62C6-82FC-453D-AB47-363C669DA61C}" dt="2021-09-17T18:27:18.608" v="749"/>
          <ac:spMkLst>
            <pc:docMk/>
            <pc:sldMk cId="3415296775" sldId="265"/>
            <ac:spMk id="7" creationId="{BF76E49A-A29E-4AF5-AA12-65D4F4EA819D}"/>
          </ac:spMkLst>
        </pc:spChg>
      </pc:sldChg>
      <pc:sldChg chg="addSp delSp modSp add">
        <pc:chgData name="" userId="f9fd9396a66d787a" providerId="LiveId" clId="{043A62C6-82FC-453D-AB47-363C669DA61C}" dt="2021-09-17T18:32:52.748" v="1538" actId="20577"/>
        <pc:sldMkLst>
          <pc:docMk/>
          <pc:sldMk cId="2228962305" sldId="266"/>
        </pc:sldMkLst>
        <pc:spChg chg="del mod">
          <ac:chgData name="" userId="f9fd9396a66d787a" providerId="LiveId" clId="{043A62C6-82FC-453D-AB47-363C669DA61C}" dt="2021-09-17T18:27:26.997" v="753" actId="478"/>
          <ac:spMkLst>
            <pc:docMk/>
            <pc:sldMk cId="2228962305" sldId="266"/>
            <ac:spMk id="2" creationId="{885F2840-4D9B-472E-8757-50E50293E6CB}"/>
          </ac:spMkLst>
        </pc:spChg>
        <pc:spChg chg="mod">
          <ac:chgData name="" userId="f9fd9396a66d787a" providerId="LiveId" clId="{043A62C6-82FC-453D-AB47-363C669DA61C}" dt="2021-09-17T18:31:01.564" v="1355" actId="20577"/>
          <ac:spMkLst>
            <pc:docMk/>
            <pc:sldMk cId="2228962305" sldId="266"/>
            <ac:spMk id="3" creationId="{4594C486-E661-4676-A18A-04BAAC5E9C1D}"/>
          </ac:spMkLst>
        </pc:spChg>
        <pc:spChg chg="add del mod">
          <ac:chgData name="" userId="f9fd9396a66d787a" providerId="LiveId" clId="{043A62C6-82FC-453D-AB47-363C669DA61C}" dt="2021-09-17T18:27:28.923" v="755" actId="478"/>
          <ac:spMkLst>
            <pc:docMk/>
            <pc:sldMk cId="2228962305" sldId="266"/>
            <ac:spMk id="5" creationId="{616D5471-1B8C-4C71-BB49-BE638DF5EA48}"/>
          </ac:spMkLst>
        </pc:spChg>
        <pc:spChg chg="add mod">
          <ac:chgData name="" userId="f9fd9396a66d787a" providerId="LiveId" clId="{043A62C6-82FC-453D-AB47-363C669DA61C}" dt="2021-09-17T18:32:52.748" v="1538" actId="20577"/>
          <ac:spMkLst>
            <pc:docMk/>
            <pc:sldMk cId="2228962305" sldId="266"/>
            <ac:spMk id="6" creationId="{9BA06CED-2921-42DB-BBF7-E19CDC8EF74D}"/>
          </ac:spMkLst>
        </pc:spChg>
      </pc:sldChg>
      <pc:sldChg chg="modSp add">
        <pc:chgData name="" userId="f9fd9396a66d787a" providerId="LiveId" clId="{043A62C6-82FC-453D-AB47-363C669DA61C}" dt="2021-09-17T18:36:12.038" v="1983" actId="20577"/>
        <pc:sldMkLst>
          <pc:docMk/>
          <pc:sldMk cId="2867415931" sldId="267"/>
        </pc:sldMkLst>
        <pc:spChg chg="mod">
          <ac:chgData name="" userId="f9fd9396a66d787a" providerId="LiveId" clId="{043A62C6-82FC-453D-AB47-363C669DA61C}" dt="2021-09-17T18:32:33.314" v="1500" actId="20577"/>
          <ac:spMkLst>
            <pc:docMk/>
            <pc:sldMk cId="2867415931" sldId="267"/>
            <ac:spMk id="3" creationId="{4594C486-E661-4676-A18A-04BAAC5E9C1D}"/>
          </ac:spMkLst>
        </pc:spChg>
        <pc:spChg chg="mod">
          <ac:chgData name="" userId="f9fd9396a66d787a" providerId="LiveId" clId="{043A62C6-82FC-453D-AB47-363C669DA61C}" dt="2021-09-17T18:36:12.038" v="1983" actId="20577"/>
          <ac:spMkLst>
            <pc:docMk/>
            <pc:sldMk cId="2867415931" sldId="267"/>
            <ac:spMk id="6" creationId="{9BA06CED-2921-42DB-BBF7-E19CDC8EF74D}"/>
          </ac:spMkLst>
        </pc:spChg>
      </pc:sldChg>
      <pc:sldChg chg="addSp delSp modSp add">
        <pc:chgData name="" userId="f9fd9396a66d787a" providerId="LiveId" clId="{043A62C6-82FC-453D-AB47-363C669DA61C}" dt="2021-09-17T18:51:53.591" v="2227" actId="207"/>
        <pc:sldMkLst>
          <pc:docMk/>
          <pc:sldMk cId="2932085396" sldId="268"/>
        </pc:sldMkLst>
        <pc:spChg chg="add mod">
          <ac:chgData name="" userId="f9fd9396a66d787a" providerId="LiveId" clId="{043A62C6-82FC-453D-AB47-363C669DA61C}" dt="2021-09-17T18:51:07.123" v="2198" actId="1076"/>
          <ac:spMkLst>
            <pc:docMk/>
            <pc:sldMk cId="2932085396" sldId="268"/>
            <ac:spMk id="2" creationId="{F63BD597-44F1-4564-9D98-76A11F0E9DA8}"/>
          </ac:spMkLst>
        </pc:spChg>
        <pc:spChg chg="mod">
          <ac:chgData name="" userId="f9fd9396a66d787a" providerId="LiveId" clId="{043A62C6-82FC-453D-AB47-363C669DA61C}" dt="2021-09-17T18:40:13.879" v="2143" actId="20577"/>
          <ac:spMkLst>
            <pc:docMk/>
            <pc:sldMk cId="2932085396" sldId="268"/>
            <ac:spMk id="3" creationId="{4594C486-E661-4676-A18A-04BAAC5E9C1D}"/>
          </ac:spMkLst>
        </pc:spChg>
        <pc:spChg chg="add mod">
          <ac:chgData name="" userId="f9fd9396a66d787a" providerId="LiveId" clId="{043A62C6-82FC-453D-AB47-363C669DA61C}" dt="2021-09-17T18:51:09.763" v="2200" actId="1076"/>
          <ac:spMkLst>
            <pc:docMk/>
            <pc:sldMk cId="2932085396" sldId="268"/>
            <ac:spMk id="5" creationId="{F2629E8A-EE17-448B-93D6-6815E6C4BC38}"/>
          </ac:spMkLst>
        </pc:spChg>
        <pc:spChg chg="del mod">
          <ac:chgData name="" userId="f9fd9396a66d787a" providerId="LiveId" clId="{043A62C6-82FC-453D-AB47-363C669DA61C}" dt="2021-09-17T18:36:56.951" v="2006"/>
          <ac:spMkLst>
            <pc:docMk/>
            <pc:sldMk cId="2932085396" sldId="268"/>
            <ac:spMk id="6" creationId="{9BA06CED-2921-42DB-BBF7-E19CDC8EF74D}"/>
          </ac:spMkLst>
        </pc:spChg>
        <pc:spChg chg="add mod">
          <ac:chgData name="" userId="f9fd9396a66d787a" providerId="LiveId" clId="{043A62C6-82FC-453D-AB47-363C669DA61C}" dt="2021-09-17T18:51:11.930" v="2202" actId="1076"/>
          <ac:spMkLst>
            <pc:docMk/>
            <pc:sldMk cId="2932085396" sldId="268"/>
            <ac:spMk id="7" creationId="{4D082AAE-DA42-46DE-8679-E19E1631DF5B}"/>
          </ac:spMkLst>
        </pc:spChg>
        <pc:spChg chg="add del mod">
          <ac:chgData name="" userId="f9fd9396a66d787a" providerId="LiveId" clId="{043A62C6-82FC-453D-AB47-363C669DA61C}" dt="2021-09-17T18:40:46.049" v="2147" actId="11529"/>
          <ac:spMkLst>
            <pc:docMk/>
            <pc:sldMk cId="2932085396" sldId="268"/>
            <ac:spMk id="9" creationId="{F784C8DC-2095-4EC1-A1EC-98AF5A86B739}"/>
          </ac:spMkLst>
        </pc:spChg>
        <pc:spChg chg="add del mod">
          <ac:chgData name="" userId="f9fd9396a66d787a" providerId="LiveId" clId="{043A62C6-82FC-453D-AB47-363C669DA61C}" dt="2021-09-17T18:41:06.010" v="2153" actId="11529"/>
          <ac:spMkLst>
            <pc:docMk/>
            <pc:sldMk cId="2932085396" sldId="268"/>
            <ac:spMk id="10" creationId="{6614FACD-B5C1-412E-BF8B-73A3641BC42A}"/>
          </ac:spMkLst>
        </pc:spChg>
        <pc:spChg chg="add del mod">
          <ac:chgData name="" userId="f9fd9396a66d787a" providerId="LiveId" clId="{043A62C6-82FC-453D-AB47-363C669DA61C}" dt="2021-09-17T18:41:46.323" v="2171" actId="11529"/>
          <ac:spMkLst>
            <pc:docMk/>
            <pc:sldMk cId="2932085396" sldId="268"/>
            <ac:spMk id="11" creationId="{CA034559-3EED-43A7-B52C-D864E594B403}"/>
          </ac:spMkLst>
        </pc:spChg>
        <pc:spChg chg="add del mod">
          <ac:chgData name="" userId="f9fd9396a66d787a" providerId="LiveId" clId="{043A62C6-82FC-453D-AB47-363C669DA61C}" dt="2021-09-17T18:49:32.274" v="2175" actId="11529"/>
          <ac:spMkLst>
            <pc:docMk/>
            <pc:sldMk cId="2932085396" sldId="268"/>
            <ac:spMk id="14" creationId="{B93502C6-F53A-4D28-B189-A70D1F190409}"/>
          </ac:spMkLst>
        </pc:spChg>
        <pc:spChg chg="add mod">
          <ac:chgData name="" userId="f9fd9396a66d787a" providerId="LiveId" clId="{043A62C6-82FC-453D-AB47-363C669DA61C}" dt="2021-09-17T18:51:08.089" v="2199" actId="1076"/>
          <ac:spMkLst>
            <pc:docMk/>
            <pc:sldMk cId="2932085396" sldId="268"/>
            <ac:spMk id="15" creationId="{46F2290B-DAF3-4E24-A228-4B1A3FD28483}"/>
          </ac:spMkLst>
        </pc:spChg>
        <pc:spChg chg="add mod">
          <ac:chgData name="" userId="f9fd9396a66d787a" providerId="LiveId" clId="{043A62C6-82FC-453D-AB47-363C669DA61C}" dt="2021-09-17T18:51:10.813" v="2201" actId="1076"/>
          <ac:spMkLst>
            <pc:docMk/>
            <pc:sldMk cId="2932085396" sldId="268"/>
            <ac:spMk id="16" creationId="{F8F3EF57-CEC8-40F0-9685-E23B25A14D4D}"/>
          </ac:spMkLst>
        </pc:spChg>
        <pc:spChg chg="add mod">
          <ac:chgData name="" userId="f9fd9396a66d787a" providerId="LiveId" clId="{043A62C6-82FC-453D-AB47-363C669DA61C}" dt="2021-09-17T18:51:45.519" v="2226" actId="20577"/>
          <ac:spMkLst>
            <pc:docMk/>
            <pc:sldMk cId="2932085396" sldId="268"/>
            <ac:spMk id="17" creationId="{56EB824C-D335-47FF-8F6D-72182C9C20E1}"/>
          </ac:spMkLst>
        </pc:spChg>
        <pc:spChg chg="add mod">
          <ac:chgData name="" userId="f9fd9396a66d787a" providerId="LiveId" clId="{043A62C6-82FC-453D-AB47-363C669DA61C}" dt="2021-09-17T18:51:53.591" v="2227" actId="207"/>
          <ac:spMkLst>
            <pc:docMk/>
            <pc:sldMk cId="2932085396" sldId="268"/>
            <ac:spMk id="18" creationId="{FD22A703-6B83-432D-8CF2-968BF89D83D7}"/>
          </ac:spMkLst>
        </pc:spChg>
        <pc:cxnChg chg="add del mod">
          <ac:chgData name="" userId="f9fd9396a66d787a" providerId="LiveId" clId="{043A62C6-82FC-453D-AB47-363C669DA61C}" dt="2021-09-17T18:40:33.378" v="2145" actId="11529"/>
          <ac:cxnSpMkLst>
            <pc:docMk/>
            <pc:sldMk cId="2932085396" sldId="268"/>
            <ac:cxnSpMk id="8" creationId="{2CBA1C83-5B72-4399-81BF-CC85991E0CB8}"/>
          </ac:cxnSpMkLst>
        </pc:cxnChg>
        <pc:cxnChg chg="add del mod">
          <ac:chgData name="" userId="f9fd9396a66d787a" providerId="LiveId" clId="{043A62C6-82FC-453D-AB47-363C669DA61C}" dt="2021-09-17T18:41:54.330" v="2173" actId="11529"/>
          <ac:cxnSpMkLst>
            <pc:docMk/>
            <pc:sldMk cId="2932085396" sldId="268"/>
            <ac:cxnSpMk id="13" creationId="{AED7FD80-EE16-475A-A562-CE51281E78B0}"/>
          </ac:cxnSpMkLst>
        </pc:cxnChg>
      </pc:sldChg>
      <pc:sldMasterChg chg="delSldLayout">
        <pc:chgData name="" userId="f9fd9396a66d787a" providerId="LiveId" clId="{043A62C6-82FC-453D-AB47-363C669DA61C}" dt="2021-09-17T18:11:29.054" v="7" actId="2696"/>
        <pc:sldMasterMkLst>
          <pc:docMk/>
          <pc:sldMasterMk cId="0" sldId="214748365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121" name="Google Shape;12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15"/>
          <p:cNvSpPr txBox="1">
            <a:spLocks noGrp="1"/>
          </p:cNvSpPr>
          <p:nvPr>
            <p:ph type="body" idx="1"/>
          </p:nvPr>
        </p:nvSpPr>
        <p:spPr>
          <a:xfrm>
            <a:off x="631825" y="3955991"/>
            <a:ext cx="7864611" cy="101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E3C"/>
              </a:buClr>
              <a:buSzPts val="2800"/>
              <a:buFont typeface="Arial"/>
              <a:buNone/>
              <a:defRPr sz="2800" b="1" i="0" u="none" strike="noStrike" cap="none">
                <a:solidFill>
                  <a:srgbClr val="005E3C"/>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8E741A"/>
              </a:buClr>
              <a:buSzPts val="2400"/>
              <a:buFont typeface="Arial"/>
              <a:buChar char="-"/>
              <a:defRPr sz="2400" b="1" i="0" u="none" strike="noStrike" cap="none">
                <a:solidFill>
                  <a:srgbClr val="8E741A"/>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59605D"/>
              </a:buClr>
              <a:buSzPts val="2000"/>
              <a:buFont typeface="Arial"/>
              <a:buChar char="•"/>
              <a:defRPr sz="2000" b="1" i="0" u="none" strike="noStrike" cap="none">
                <a:solidFill>
                  <a:srgbClr val="59605D"/>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59605D"/>
              </a:buClr>
              <a:buSzPts val="1800"/>
              <a:buFont typeface="Arial"/>
              <a:buChar char="-"/>
              <a:defRPr sz="1800" b="1" i="0" u="none" strike="noStrike" cap="none">
                <a:solidFill>
                  <a:srgbClr val="59605D"/>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59605D"/>
              </a:buClr>
              <a:buSzPts val="1800"/>
              <a:buFont typeface="Arial"/>
              <a:buChar char="•"/>
              <a:defRPr sz="1800" b="1" i="0" u="none" strike="noStrike" cap="none">
                <a:solidFill>
                  <a:srgbClr val="59605D"/>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5"/>
          <p:cNvSpPr txBox="1">
            <a:spLocks noGrp="1"/>
          </p:cNvSpPr>
          <p:nvPr>
            <p:ph type="body" idx="2"/>
          </p:nvPr>
        </p:nvSpPr>
        <p:spPr>
          <a:xfrm>
            <a:off x="611560" y="5049180"/>
            <a:ext cx="5868652" cy="89010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3C"/>
              </a:buClr>
              <a:buSzPts val="2800"/>
              <a:buFont typeface="Arial"/>
              <a:buChar char="•"/>
              <a:defRPr sz="2800" b="1" i="0" u="none" strike="noStrike" cap="none">
                <a:solidFill>
                  <a:srgbClr val="005E3C"/>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8E741A"/>
              </a:buClr>
              <a:buSzPts val="2400"/>
              <a:buFont typeface="Arial"/>
              <a:buChar char="-"/>
              <a:defRPr sz="2400" b="1" i="0" u="none" strike="noStrike" cap="none">
                <a:solidFill>
                  <a:srgbClr val="8E741A"/>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59605D"/>
              </a:buClr>
              <a:buSzPts val="2000"/>
              <a:buFont typeface="Arial"/>
              <a:buChar char="•"/>
              <a:defRPr sz="2000" b="1" i="0" u="none" strike="noStrike" cap="none">
                <a:solidFill>
                  <a:srgbClr val="59605D"/>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59605D"/>
              </a:buClr>
              <a:buSzPts val="1800"/>
              <a:buFont typeface="Arial"/>
              <a:buChar char="-"/>
              <a:defRPr sz="1800" b="1" i="0" u="none" strike="noStrike" cap="none">
                <a:solidFill>
                  <a:srgbClr val="59605D"/>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59605D"/>
              </a:buClr>
              <a:buSzPts val="1800"/>
              <a:buFont typeface="Arial"/>
              <a:buChar char="•"/>
              <a:defRPr sz="1800" b="1" i="0" u="none" strike="noStrike" cap="none">
                <a:solidFill>
                  <a:srgbClr val="59605D"/>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7" name="Google Shape;107;p2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25"/>
          <p:cNvSpPr txBox="1">
            <a:spLocks noGrp="1"/>
          </p:cNvSpPr>
          <p:nvPr>
            <p:ph type="body" idx="2"/>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
        <p:cNvGrpSpPr/>
        <p:nvPr/>
      </p:nvGrpSpPr>
      <p:grpSpPr>
        <a:xfrm>
          <a:off x="0" y="0"/>
          <a:ext cx="0" cy="0"/>
          <a:chOff x="0" y="0"/>
          <a:chExt cx="0" cy="0"/>
        </a:xfrm>
      </p:grpSpPr>
      <p:sp>
        <p:nvSpPr>
          <p:cNvPr id="113" name="Google Shape;113;p2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5E3C"/>
              </a:buClr>
              <a:buSzPts val="2400"/>
              <a:buNone/>
              <a:defRPr sz="2400"/>
            </a:lvl1pPr>
            <a:lvl2pPr lvl="1" algn="ctr">
              <a:lnSpc>
                <a:spcPct val="90000"/>
              </a:lnSpc>
              <a:spcBef>
                <a:spcPts val="500"/>
              </a:spcBef>
              <a:spcAft>
                <a:spcPts val="0"/>
              </a:spcAft>
              <a:buClr>
                <a:srgbClr val="3E4A82"/>
              </a:buClr>
              <a:buSzPts val="2000"/>
              <a:buNone/>
              <a:defRPr sz="2000"/>
            </a:lvl2pPr>
            <a:lvl3pPr lvl="2" algn="ctr">
              <a:lnSpc>
                <a:spcPct val="90000"/>
              </a:lnSpc>
              <a:spcBef>
                <a:spcPts val="500"/>
              </a:spcBef>
              <a:spcAft>
                <a:spcPts val="0"/>
              </a:spcAft>
              <a:buClr>
                <a:srgbClr val="59605D"/>
              </a:buClr>
              <a:buSzPts val="1800"/>
              <a:buNone/>
              <a:defRPr sz="1800"/>
            </a:lvl3pPr>
            <a:lvl4pPr lvl="3" algn="ctr">
              <a:lnSpc>
                <a:spcPct val="90000"/>
              </a:lnSpc>
              <a:spcBef>
                <a:spcPts val="500"/>
              </a:spcBef>
              <a:spcAft>
                <a:spcPts val="0"/>
              </a:spcAft>
              <a:buClr>
                <a:srgbClr val="59605D"/>
              </a:buClr>
              <a:buSzPts val="1600"/>
              <a:buNone/>
              <a:defRPr sz="1600"/>
            </a:lvl4pPr>
            <a:lvl5pPr lvl="4" algn="ctr">
              <a:lnSpc>
                <a:spcPct val="90000"/>
              </a:lnSpc>
              <a:spcBef>
                <a:spcPts val="500"/>
              </a:spcBef>
              <a:spcAft>
                <a:spcPts val="0"/>
              </a:spcAft>
              <a:buClr>
                <a:srgbClr val="59605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5" name="Google Shape;115;p28"/>
          <p:cNvSpPr txBox="1">
            <a:spLocks noGrp="1"/>
          </p:cNvSpPr>
          <p:nvPr>
            <p:ph type="body" idx="2"/>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18"/>
          <p:cNvSpPr txBox="1">
            <a:spLocks noGrp="1"/>
          </p:cNvSpPr>
          <p:nvPr>
            <p:ph type="body" idx="1"/>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1"/>
        <p:cNvGrpSpPr/>
        <p:nvPr/>
      </p:nvGrpSpPr>
      <p:grpSpPr>
        <a:xfrm>
          <a:off x="0" y="0"/>
          <a:ext cx="0" cy="0"/>
          <a:chOff x="0" y="0"/>
          <a:chExt cx="0" cy="0"/>
        </a:xfrm>
      </p:grpSpPr>
      <p:sp>
        <p:nvSpPr>
          <p:cNvPr id="52" name="Google Shape;52;p27"/>
          <p:cNvSpPr txBox="1">
            <a:spLocks noGrp="1"/>
          </p:cNvSpPr>
          <p:nvPr>
            <p:ph type="body" idx="1"/>
          </p:nvPr>
        </p:nvSpPr>
        <p:spPr>
          <a:xfrm>
            <a:off x="628650" y="980728"/>
            <a:ext cx="7886700" cy="519623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5E3C"/>
              </a:buClr>
              <a:buSzPts val="1800"/>
              <a:buChar char="•"/>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body" idx="2"/>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9"/>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5E3C"/>
              </a:buClr>
              <a:buSzPts val="1800"/>
              <a:buChar char="•"/>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body" idx="2"/>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628650" y="800100"/>
            <a:ext cx="7886700" cy="89058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 name="Google Shape;66;p20"/>
          <p:cNvSpPr txBox="1">
            <a:spLocks noGrp="1"/>
          </p:cNvSpPr>
          <p:nvPr>
            <p:ph type="body" idx="1"/>
          </p:nvPr>
        </p:nvSpPr>
        <p:spPr>
          <a:xfrm rot="5400000">
            <a:off x="2396331"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5E3C"/>
              </a:buClr>
              <a:buSzPts val="1800"/>
              <a:buChar char="•"/>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0"/>
          <p:cNvSpPr txBox="1">
            <a:spLocks noGrp="1"/>
          </p:cNvSpPr>
          <p:nvPr>
            <p:ph type="body" idx="2"/>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21"/>
          <p:cNvSpPr>
            <a:spLocks noGrp="1"/>
          </p:cNvSpPr>
          <p:nvPr>
            <p:ph type="pic" idx="2"/>
          </p:nvPr>
        </p:nvSpPr>
        <p:spPr>
          <a:xfrm>
            <a:off x="3887788" y="987425"/>
            <a:ext cx="4629150" cy="4873625"/>
          </a:xfrm>
          <a:prstGeom prst="rect">
            <a:avLst/>
          </a:prstGeom>
          <a:noFill/>
          <a:ln>
            <a:noFill/>
          </a:ln>
        </p:spPr>
      </p:sp>
      <p:sp>
        <p:nvSpPr>
          <p:cNvPr id="74" name="Google Shape;74;p2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5E3C"/>
              </a:buClr>
              <a:buSzPts val="1600"/>
              <a:buNone/>
              <a:defRPr sz="1600"/>
            </a:lvl1pPr>
            <a:lvl2pPr marL="914400" lvl="1" indent="-228600" algn="l">
              <a:lnSpc>
                <a:spcPct val="90000"/>
              </a:lnSpc>
              <a:spcBef>
                <a:spcPts val="500"/>
              </a:spcBef>
              <a:spcAft>
                <a:spcPts val="0"/>
              </a:spcAft>
              <a:buClr>
                <a:srgbClr val="3E4A82"/>
              </a:buClr>
              <a:buSzPts val="1400"/>
              <a:buNone/>
              <a:defRPr sz="1400"/>
            </a:lvl2pPr>
            <a:lvl3pPr marL="1371600" lvl="2" indent="-228600" algn="l">
              <a:lnSpc>
                <a:spcPct val="90000"/>
              </a:lnSpc>
              <a:spcBef>
                <a:spcPts val="500"/>
              </a:spcBef>
              <a:spcAft>
                <a:spcPts val="0"/>
              </a:spcAft>
              <a:buClr>
                <a:srgbClr val="59605D"/>
              </a:buClr>
              <a:buSzPts val="1200"/>
              <a:buNone/>
              <a:defRPr sz="1200"/>
            </a:lvl3pPr>
            <a:lvl4pPr marL="1828800" lvl="3" indent="-228600" algn="l">
              <a:lnSpc>
                <a:spcPct val="90000"/>
              </a:lnSpc>
              <a:spcBef>
                <a:spcPts val="500"/>
              </a:spcBef>
              <a:spcAft>
                <a:spcPts val="0"/>
              </a:spcAft>
              <a:buClr>
                <a:srgbClr val="59605D"/>
              </a:buClr>
              <a:buSzPts val="1000"/>
              <a:buNone/>
              <a:defRPr sz="1000"/>
            </a:lvl4pPr>
            <a:lvl5pPr marL="2286000" lvl="4" indent="-228600" algn="l">
              <a:lnSpc>
                <a:spcPct val="90000"/>
              </a:lnSpc>
              <a:spcBef>
                <a:spcPts val="500"/>
              </a:spcBef>
              <a:spcAft>
                <a:spcPts val="0"/>
              </a:spcAft>
              <a:buClr>
                <a:srgbClr val="59605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1"/>
          <p:cNvSpPr txBox="1">
            <a:spLocks noGrp="1"/>
          </p:cNvSpPr>
          <p:nvPr>
            <p:ph type="body" idx="3"/>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1" name="Google Shape;81;p22"/>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005E3C"/>
              </a:buClr>
              <a:buSzPts val="3200"/>
              <a:buChar char="•"/>
              <a:defRPr sz="3200"/>
            </a:lvl1pPr>
            <a:lvl2pPr marL="914400" lvl="1" indent="-406400" algn="l">
              <a:lnSpc>
                <a:spcPct val="90000"/>
              </a:lnSpc>
              <a:spcBef>
                <a:spcPts val="500"/>
              </a:spcBef>
              <a:spcAft>
                <a:spcPts val="0"/>
              </a:spcAft>
              <a:buClr>
                <a:srgbClr val="3E4A82"/>
              </a:buClr>
              <a:buSzPts val="2800"/>
              <a:buChar char="-"/>
              <a:defRPr sz="2800"/>
            </a:lvl2pPr>
            <a:lvl3pPr marL="1371600" lvl="2" indent="-381000" algn="l">
              <a:lnSpc>
                <a:spcPct val="90000"/>
              </a:lnSpc>
              <a:spcBef>
                <a:spcPts val="500"/>
              </a:spcBef>
              <a:spcAft>
                <a:spcPts val="0"/>
              </a:spcAft>
              <a:buClr>
                <a:srgbClr val="59605D"/>
              </a:buClr>
              <a:buSzPts val="2400"/>
              <a:buChar char="•"/>
              <a:defRPr sz="2400"/>
            </a:lvl3pPr>
            <a:lvl4pPr marL="1828800" lvl="3" indent="-355600" algn="l">
              <a:lnSpc>
                <a:spcPct val="90000"/>
              </a:lnSpc>
              <a:spcBef>
                <a:spcPts val="500"/>
              </a:spcBef>
              <a:spcAft>
                <a:spcPts val="0"/>
              </a:spcAft>
              <a:buClr>
                <a:srgbClr val="59605D"/>
              </a:buClr>
              <a:buSzPts val="2000"/>
              <a:buChar char="-"/>
              <a:defRPr sz="2000"/>
            </a:lvl4pPr>
            <a:lvl5pPr marL="2286000" lvl="4" indent="-355600" algn="l">
              <a:lnSpc>
                <a:spcPct val="90000"/>
              </a:lnSpc>
              <a:spcBef>
                <a:spcPts val="500"/>
              </a:spcBef>
              <a:spcAft>
                <a:spcPts val="0"/>
              </a:spcAft>
              <a:buClr>
                <a:srgbClr val="59605D"/>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p22"/>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5E3C"/>
              </a:buClr>
              <a:buSzPts val="1600"/>
              <a:buNone/>
              <a:defRPr sz="1600"/>
            </a:lvl1pPr>
            <a:lvl2pPr marL="914400" lvl="1" indent="-228600" algn="l">
              <a:lnSpc>
                <a:spcPct val="90000"/>
              </a:lnSpc>
              <a:spcBef>
                <a:spcPts val="500"/>
              </a:spcBef>
              <a:spcAft>
                <a:spcPts val="0"/>
              </a:spcAft>
              <a:buClr>
                <a:srgbClr val="3E4A82"/>
              </a:buClr>
              <a:buSzPts val="1400"/>
              <a:buNone/>
              <a:defRPr sz="1400"/>
            </a:lvl2pPr>
            <a:lvl3pPr marL="1371600" lvl="2" indent="-228600" algn="l">
              <a:lnSpc>
                <a:spcPct val="90000"/>
              </a:lnSpc>
              <a:spcBef>
                <a:spcPts val="500"/>
              </a:spcBef>
              <a:spcAft>
                <a:spcPts val="0"/>
              </a:spcAft>
              <a:buClr>
                <a:srgbClr val="59605D"/>
              </a:buClr>
              <a:buSzPts val="1200"/>
              <a:buNone/>
              <a:defRPr sz="1200"/>
            </a:lvl3pPr>
            <a:lvl4pPr marL="1828800" lvl="3" indent="-228600" algn="l">
              <a:lnSpc>
                <a:spcPct val="90000"/>
              </a:lnSpc>
              <a:spcBef>
                <a:spcPts val="500"/>
              </a:spcBef>
              <a:spcAft>
                <a:spcPts val="0"/>
              </a:spcAft>
              <a:buClr>
                <a:srgbClr val="59605D"/>
              </a:buClr>
              <a:buSzPts val="1000"/>
              <a:buNone/>
              <a:defRPr sz="1000"/>
            </a:lvl4pPr>
            <a:lvl5pPr marL="2286000" lvl="4" indent="-228600" algn="l">
              <a:lnSpc>
                <a:spcPct val="90000"/>
              </a:lnSpc>
              <a:spcBef>
                <a:spcPts val="500"/>
              </a:spcBef>
              <a:spcAft>
                <a:spcPts val="0"/>
              </a:spcAft>
              <a:buClr>
                <a:srgbClr val="59605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22"/>
          <p:cNvSpPr txBox="1">
            <a:spLocks noGrp="1"/>
          </p:cNvSpPr>
          <p:nvPr>
            <p:ph type="body" idx="3"/>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23"/>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5E3C"/>
              </a:buClr>
              <a:buSzPts val="2400"/>
              <a:buNone/>
              <a:defRPr sz="2400" b="1"/>
            </a:lvl1pPr>
            <a:lvl2pPr marL="914400" lvl="1" indent="-228600" algn="l">
              <a:lnSpc>
                <a:spcPct val="90000"/>
              </a:lnSpc>
              <a:spcBef>
                <a:spcPts val="500"/>
              </a:spcBef>
              <a:spcAft>
                <a:spcPts val="0"/>
              </a:spcAft>
              <a:buClr>
                <a:srgbClr val="3E4A82"/>
              </a:buClr>
              <a:buSzPts val="2000"/>
              <a:buNone/>
              <a:defRPr sz="2000" b="1"/>
            </a:lvl2pPr>
            <a:lvl3pPr marL="1371600" lvl="2" indent="-228600" algn="l">
              <a:lnSpc>
                <a:spcPct val="90000"/>
              </a:lnSpc>
              <a:spcBef>
                <a:spcPts val="500"/>
              </a:spcBef>
              <a:spcAft>
                <a:spcPts val="0"/>
              </a:spcAft>
              <a:buClr>
                <a:srgbClr val="59605D"/>
              </a:buClr>
              <a:buSzPts val="1800"/>
              <a:buNone/>
              <a:defRPr sz="1800" b="1"/>
            </a:lvl3pPr>
            <a:lvl4pPr marL="1828800" lvl="3" indent="-228600" algn="l">
              <a:lnSpc>
                <a:spcPct val="90000"/>
              </a:lnSpc>
              <a:spcBef>
                <a:spcPts val="500"/>
              </a:spcBef>
              <a:spcAft>
                <a:spcPts val="0"/>
              </a:spcAft>
              <a:buClr>
                <a:srgbClr val="59605D"/>
              </a:buClr>
              <a:buSzPts val="1600"/>
              <a:buNone/>
              <a:defRPr sz="1600" b="1"/>
            </a:lvl4pPr>
            <a:lvl5pPr marL="2286000" lvl="4" indent="-228600" algn="l">
              <a:lnSpc>
                <a:spcPct val="90000"/>
              </a:lnSpc>
              <a:spcBef>
                <a:spcPts val="500"/>
              </a:spcBef>
              <a:spcAft>
                <a:spcPts val="0"/>
              </a:spcAft>
              <a:buClr>
                <a:srgbClr val="5960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23"/>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5E3C"/>
              </a:buClr>
              <a:buSzPts val="1800"/>
              <a:buChar char="•"/>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3"/>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5E3C"/>
              </a:buClr>
              <a:buSzPts val="2400"/>
              <a:buNone/>
              <a:defRPr sz="2400" b="1"/>
            </a:lvl1pPr>
            <a:lvl2pPr marL="914400" lvl="1" indent="-228600" algn="l">
              <a:lnSpc>
                <a:spcPct val="90000"/>
              </a:lnSpc>
              <a:spcBef>
                <a:spcPts val="500"/>
              </a:spcBef>
              <a:spcAft>
                <a:spcPts val="0"/>
              </a:spcAft>
              <a:buClr>
                <a:srgbClr val="3E4A82"/>
              </a:buClr>
              <a:buSzPts val="2000"/>
              <a:buNone/>
              <a:defRPr sz="2000" b="1"/>
            </a:lvl2pPr>
            <a:lvl3pPr marL="1371600" lvl="2" indent="-228600" algn="l">
              <a:lnSpc>
                <a:spcPct val="90000"/>
              </a:lnSpc>
              <a:spcBef>
                <a:spcPts val="500"/>
              </a:spcBef>
              <a:spcAft>
                <a:spcPts val="0"/>
              </a:spcAft>
              <a:buClr>
                <a:srgbClr val="59605D"/>
              </a:buClr>
              <a:buSzPts val="1800"/>
              <a:buNone/>
              <a:defRPr sz="1800" b="1"/>
            </a:lvl3pPr>
            <a:lvl4pPr marL="1828800" lvl="3" indent="-228600" algn="l">
              <a:lnSpc>
                <a:spcPct val="90000"/>
              </a:lnSpc>
              <a:spcBef>
                <a:spcPts val="500"/>
              </a:spcBef>
              <a:spcAft>
                <a:spcPts val="0"/>
              </a:spcAft>
              <a:buClr>
                <a:srgbClr val="59605D"/>
              </a:buClr>
              <a:buSzPts val="1600"/>
              <a:buNone/>
              <a:defRPr sz="1600" b="1"/>
            </a:lvl4pPr>
            <a:lvl5pPr marL="2286000" lvl="4" indent="-228600" algn="l">
              <a:lnSpc>
                <a:spcPct val="90000"/>
              </a:lnSpc>
              <a:spcBef>
                <a:spcPts val="500"/>
              </a:spcBef>
              <a:spcAft>
                <a:spcPts val="0"/>
              </a:spcAft>
              <a:buClr>
                <a:srgbClr val="5960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23"/>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5E3C"/>
              </a:buClr>
              <a:buSzPts val="1800"/>
              <a:buChar char="•"/>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3"/>
          <p:cNvSpPr txBox="1">
            <a:spLocks noGrp="1"/>
          </p:cNvSpPr>
          <p:nvPr>
            <p:ph type="body" idx="5"/>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628650" y="800100"/>
            <a:ext cx="7886700" cy="89058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9" name="Google Shape;99;p24"/>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5E3C"/>
              </a:buClr>
              <a:buSzPts val="1800"/>
              <a:buChar char="•"/>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4"/>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5E3C"/>
              </a:buClr>
              <a:buSzPts val="1800"/>
              <a:buChar char="•"/>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4"/>
          <p:cNvSpPr txBox="1">
            <a:spLocks noGrp="1"/>
          </p:cNvSpPr>
          <p:nvPr>
            <p:ph type="body" idx="3"/>
          </p:nvPr>
        </p:nvSpPr>
        <p:spPr>
          <a:xfrm>
            <a:off x="296883" y="119063"/>
            <a:ext cx="7704117" cy="4270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4A82"/>
              </a:buClr>
              <a:buSzPts val="1800"/>
              <a:buChar char="-"/>
              <a:defRPr/>
            </a:lvl2pPr>
            <a:lvl3pPr marL="1371600" lvl="2" indent="-342900" algn="l">
              <a:lnSpc>
                <a:spcPct val="90000"/>
              </a:lnSpc>
              <a:spcBef>
                <a:spcPts val="500"/>
              </a:spcBef>
              <a:spcAft>
                <a:spcPts val="0"/>
              </a:spcAft>
              <a:buClr>
                <a:srgbClr val="59605D"/>
              </a:buClr>
              <a:buSzPts val="1800"/>
              <a:buChar char="•"/>
              <a:defRPr/>
            </a:lvl3pPr>
            <a:lvl4pPr marL="1828800" lvl="3" indent="-342900" algn="l">
              <a:lnSpc>
                <a:spcPct val="90000"/>
              </a:lnSpc>
              <a:spcBef>
                <a:spcPts val="500"/>
              </a:spcBef>
              <a:spcAft>
                <a:spcPts val="0"/>
              </a:spcAft>
              <a:buClr>
                <a:srgbClr val="59605D"/>
              </a:buClr>
              <a:buSzPts val="1800"/>
              <a:buChar char="-"/>
              <a:defRPr/>
            </a:lvl4pPr>
            <a:lvl5pPr marL="2286000" lvl="4" indent="-342900" algn="l">
              <a:lnSpc>
                <a:spcPct val="90000"/>
              </a:lnSpc>
              <a:spcBef>
                <a:spcPts val="500"/>
              </a:spcBef>
              <a:spcAft>
                <a:spcPts val="0"/>
              </a:spcAft>
              <a:buClr>
                <a:srgbClr val="5960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b="1">
                <a:solidFill>
                  <a:srgbClr val="898989"/>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p:cNvPicPr preferRelativeResize="0"/>
          <p:nvPr/>
        </p:nvPicPr>
        <p:blipFill rotWithShape="1">
          <a:blip r:embed="rId3">
            <a:alphaModFix/>
          </a:blip>
          <a:srcRect t="23570" r="26872"/>
          <a:stretch/>
        </p:blipFill>
        <p:spPr>
          <a:xfrm>
            <a:off x="3581400" y="728662"/>
            <a:ext cx="5562600" cy="6129337"/>
          </a:xfrm>
          <a:prstGeom prst="rect">
            <a:avLst/>
          </a:prstGeom>
          <a:noFill/>
          <a:ln>
            <a:noFill/>
          </a:ln>
        </p:spPr>
      </p:pic>
      <p:sp>
        <p:nvSpPr>
          <p:cNvPr id="11" name="Google Shape;11;p14"/>
          <p:cNvSpPr txBox="1"/>
          <p:nvPr/>
        </p:nvSpPr>
        <p:spPr>
          <a:xfrm>
            <a:off x="-7937" y="0"/>
            <a:ext cx="9151937" cy="620712"/>
          </a:xfrm>
          <a:prstGeom prst="rect">
            <a:avLst/>
          </a:prstGeom>
          <a:solidFill>
            <a:srgbClr val="005E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 name="Google Shape;12;p14"/>
          <p:cNvSpPr txBox="1"/>
          <p:nvPr/>
        </p:nvSpPr>
        <p:spPr>
          <a:xfrm>
            <a:off x="-7937" y="620712"/>
            <a:ext cx="9151937" cy="107950"/>
          </a:xfrm>
          <a:prstGeom prst="rect">
            <a:avLst/>
          </a:prstGeom>
          <a:solidFill>
            <a:srgbClr val="F5B82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3" name="Google Shape;13;p14"/>
          <p:cNvPicPr preferRelativeResize="0"/>
          <p:nvPr/>
        </p:nvPicPr>
        <p:blipFill rotWithShape="1">
          <a:blip r:embed="rId4">
            <a:alphaModFix/>
          </a:blip>
          <a:srcRect l="-8370" t="-6213" r="-8567" b="-12643"/>
          <a:stretch/>
        </p:blipFill>
        <p:spPr>
          <a:xfrm>
            <a:off x="519764" y="1742175"/>
            <a:ext cx="2256771" cy="2261937"/>
          </a:xfrm>
          <a:prstGeom prst="rect">
            <a:avLst/>
          </a:prstGeom>
          <a:noFill/>
          <a:ln>
            <a:noFill/>
          </a:ln>
        </p:spPr>
      </p:pic>
      <p:sp>
        <p:nvSpPr>
          <p:cNvPr id="14" name="Google Shape;14;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898989"/>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 name="Google Shape;15;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6" name="Google Shape;16;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16"/>
          <p:cNvSpPr txBox="1"/>
          <p:nvPr/>
        </p:nvSpPr>
        <p:spPr>
          <a:xfrm>
            <a:off x="-7937" y="0"/>
            <a:ext cx="9151937" cy="620712"/>
          </a:xfrm>
          <a:prstGeom prst="rect">
            <a:avLst/>
          </a:prstGeom>
          <a:solidFill>
            <a:srgbClr val="005E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 name="Google Shape;25;p16"/>
          <p:cNvSpPr txBox="1"/>
          <p:nvPr/>
        </p:nvSpPr>
        <p:spPr>
          <a:xfrm>
            <a:off x="-7937" y="620712"/>
            <a:ext cx="9151937" cy="107950"/>
          </a:xfrm>
          <a:prstGeom prst="rect">
            <a:avLst/>
          </a:prstGeom>
          <a:solidFill>
            <a:srgbClr val="F5B82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6" name="Google Shape;26;p16"/>
          <p:cNvPicPr preferRelativeResize="0"/>
          <p:nvPr/>
        </p:nvPicPr>
        <p:blipFill rotWithShape="1">
          <a:blip r:embed="rId12">
            <a:alphaModFix amt="23921"/>
          </a:blip>
          <a:srcRect/>
          <a:stretch/>
        </p:blipFill>
        <p:spPr>
          <a:xfrm>
            <a:off x="8218487" y="-358775"/>
            <a:ext cx="928687" cy="979487"/>
          </a:xfrm>
          <a:prstGeom prst="rect">
            <a:avLst/>
          </a:prstGeom>
          <a:noFill/>
          <a:ln>
            <a:noFill/>
          </a:ln>
        </p:spPr>
      </p:pic>
      <p:sp>
        <p:nvSpPr>
          <p:cNvPr id="27" name="Google Shape;27;p16"/>
          <p:cNvSpPr txBox="1">
            <a:spLocks noGrp="1"/>
          </p:cNvSpPr>
          <p:nvPr>
            <p:ph type="title"/>
          </p:nvPr>
        </p:nvSpPr>
        <p:spPr>
          <a:xfrm>
            <a:off x="628650" y="800100"/>
            <a:ext cx="7886700" cy="89058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005E3C"/>
                </a:solidFill>
                <a:latin typeface="Arial"/>
                <a:ea typeface="Arial"/>
                <a:cs typeface="Arial"/>
                <a:sym typeface="Arial"/>
              </a:defRPr>
            </a:lvl9pPr>
          </a:lstStyle>
          <a:p>
            <a:endParaRPr/>
          </a:p>
        </p:txBody>
      </p:sp>
      <p:sp>
        <p:nvSpPr>
          <p:cNvPr id="28" name="Google Shape;28;p16"/>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3C"/>
              </a:buClr>
              <a:buSzPts val="2800"/>
              <a:buFont typeface="Arial"/>
              <a:buChar char="•"/>
              <a:defRPr sz="2800" b="1" i="0" u="none" strike="noStrike" cap="none">
                <a:solidFill>
                  <a:srgbClr val="005E3C"/>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3E4A82"/>
              </a:buClr>
              <a:buSzPts val="2400"/>
              <a:buFont typeface="Arial"/>
              <a:buChar char="-"/>
              <a:defRPr sz="2400" b="1" i="0" u="none" strike="noStrike" cap="none">
                <a:solidFill>
                  <a:srgbClr val="3E4A82"/>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59605D"/>
              </a:buClr>
              <a:buSzPts val="2000"/>
              <a:buFont typeface="Arial"/>
              <a:buChar char="•"/>
              <a:defRPr sz="2000" b="1" i="0" u="none" strike="noStrike" cap="none">
                <a:solidFill>
                  <a:srgbClr val="59605D"/>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59605D"/>
              </a:buClr>
              <a:buSzPts val="1800"/>
              <a:buFont typeface="Arial"/>
              <a:buChar char="-"/>
              <a:defRPr sz="1800" b="1" i="0" u="none" strike="noStrike" cap="none">
                <a:solidFill>
                  <a:srgbClr val="59605D"/>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59605D"/>
              </a:buClr>
              <a:buSzPts val="1800"/>
              <a:buFont typeface="Arial"/>
              <a:buChar char="•"/>
              <a:defRPr sz="1800" b="1" i="0" u="none" strike="noStrike" cap="none">
                <a:solidFill>
                  <a:srgbClr val="59605D"/>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898989"/>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Google Shape;30;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1" name="Google Shape;31;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1pPr>
            <a:lvl2pPr marL="0" marR="0" lvl="1"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2pPr>
            <a:lvl3pPr marL="0" marR="0" lvl="2"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3pPr>
            <a:lvl4pPr marL="0" marR="0" lvl="3"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4pPr>
            <a:lvl5pPr marL="0" marR="0" lvl="4"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5pPr>
            <a:lvl6pPr marL="0" marR="0" lvl="5"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6pPr>
            <a:lvl7pPr marL="0" marR="0" lvl="6"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7pPr>
            <a:lvl8pPr marL="0" marR="0" lvl="7"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8pPr>
            <a:lvl9pPr marL="0" marR="0" lvl="8" indent="0" algn="r" rtl="0">
              <a:lnSpc>
                <a:spcPct val="100000"/>
              </a:lnSpc>
              <a:spcBef>
                <a:spcPts val="0"/>
              </a:spcBef>
              <a:spcAft>
                <a:spcPts val="0"/>
              </a:spcAft>
              <a:buClr>
                <a:srgbClr val="898989"/>
              </a:buClr>
              <a:buSzPts val="1200"/>
              <a:buFont typeface="Open Sans"/>
              <a:buNone/>
              <a:defRPr sz="1200" b="1"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pic>
        <p:nvPicPr>
          <p:cNvPr id="32" name="Google Shape;32;p16"/>
          <p:cNvPicPr preferRelativeResize="0"/>
          <p:nvPr/>
        </p:nvPicPr>
        <p:blipFill rotWithShape="1">
          <a:blip r:embed="rId13">
            <a:alphaModFix/>
          </a:blip>
          <a:srcRect l="-8370" t="-6213" r="-8567" b="-12643"/>
          <a:stretch/>
        </p:blipFill>
        <p:spPr>
          <a:xfrm>
            <a:off x="202131" y="5508694"/>
            <a:ext cx="1210011" cy="12127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p:nvPr/>
        </p:nvSpPr>
        <p:spPr>
          <a:xfrm>
            <a:off x="597086" y="4055962"/>
            <a:ext cx="7835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E4A82"/>
              </a:buClr>
              <a:buSzPts val="2000"/>
              <a:buFont typeface="Open Sans"/>
              <a:buNone/>
            </a:pPr>
            <a:r>
              <a:rPr lang="en-US" sz="3600" b="1" dirty="0">
                <a:solidFill>
                  <a:srgbClr val="005E3C"/>
                </a:solidFill>
              </a:rPr>
              <a:t>Curriculum Development Process</a:t>
            </a:r>
            <a:endParaRPr sz="3600" b="0" i="0" u="none" strike="noStrike" cap="none" dirty="0">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3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66D95-67E2-48DF-BCD1-B6696FBCCB8E}"/>
              </a:ext>
            </a:extLst>
          </p:cNvPr>
          <p:cNvSpPr>
            <a:spLocks noGrp="1"/>
          </p:cNvSpPr>
          <p:nvPr>
            <p:ph type="body" idx="1"/>
          </p:nvPr>
        </p:nvSpPr>
        <p:spPr/>
        <p:txBody>
          <a:bodyPr/>
          <a:lstStyle/>
          <a:p>
            <a:r>
              <a:rPr lang="en-US" dirty="0"/>
              <a:t>Initial Curriculum Development</a:t>
            </a:r>
          </a:p>
        </p:txBody>
      </p:sp>
      <p:sp>
        <p:nvSpPr>
          <p:cNvPr id="4" name="TextBox 3">
            <a:extLst>
              <a:ext uri="{FF2B5EF4-FFF2-40B4-BE49-F238E27FC236}">
                <a16:creationId xmlns:a16="http://schemas.microsoft.com/office/drawing/2014/main" id="{D2D12184-6675-49CC-BA42-66524A4067A6}"/>
              </a:ext>
            </a:extLst>
          </p:cNvPr>
          <p:cNvSpPr txBox="1"/>
          <p:nvPr/>
        </p:nvSpPr>
        <p:spPr>
          <a:xfrm>
            <a:off x="323273" y="1190336"/>
            <a:ext cx="8423563" cy="45305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b="1" dirty="0"/>
              <a:t>Changes to our curriculum generally start from an area or program director.</a:t>
            </a:r>
          </a:p>
          <a:p>
            <a:pPr marL="285750" indent="-285750">
              <a:lnSpc>
                <a:spcPct val="150000"/>
              </a:lnSpc>
              <a:buFont typeface="Arial" panose="020B0604020202020204" pitchFamily="34" charset="0"/>
              <a:buChar char="•"/>
            </a:pPr>
            <a:r>
              <a:rPr lang="en-US" sz="1800" dirty="0"/>
              <a:t>Areas set their own guidelines for how changes can advance. Most require a vote of the area faculty.</a:t>
            </a:r>
          </a:p>
          <a:p>
            <a:pPr marL="285750" indent="-285750">
              <a:lnSpc>
                <a:spcPct val="150000"/>
              </a:lnSpc>
              <a:buFont typeface="Arial" panose="020B0604020202020204" pitchFamily="34" charset="0"/>
              <a:buChar char="•"/>
            </a:pPr>
            <a:r>
              <a:rPr lang="en-US" sz="1800" dirty="0"/>
              <a:t>Program directors creating, modifying, or deleting programs need to involve each area that is contributing courses to the programs. Those areas will individually advance the curriculum based on their internal guidelines.</a:t>
            </a:r>
          </a:p>
          <a:p>
            <a:pPr marL="285750" indent="-285750">
              <a:lnSpc>
                <a:spcPct val="150000"/>
              </a:lnSpc>
              <a:buFont typeface="Arial" panose="020B0604020202020204" pitchFamily="34" charset="0"/>
              <a:buChar char="•"/>
            </a:pPr>
            <a:r>
              <a:rPr lang="en-US" sz="1800" dirty="0"/>
              <a:t>All curriculum changes advance to the Undergraduate Policy Committee (UPC) as motions.</a:t>
            </a:r>
          </a:p>
          <a:p>
            <a:pPr marL="285750" lvl="3" indent="-285750">
              <a:lnSpc>
                <a:spcPct val="150000"/>
              </a:lnSpc>
              <a:buFont typeface="Arial" panose="020B0604020202020204" pitchFamily="34" charset="0"/>
              <a:buChar char="•"/>
            </a:pPr>
            <a:endParaRPr lang="en-US" sz="1800" dirty="0"/>
          </a:p>
          <a:p>
            <a:pPr>
              <a:lnSpc>
                <a:spcPct val="150000"/>
              </a:lnSpc>
            </a:pPr>
            <a:endParaRPr lang="en-US" dirty="0"/>
          </a:p>
        </p:txBody>
      </p:sp>
    </p:spTree>
    <p:extLst>
      <p:ext uri="{BB962C8B-B14F-4D97-AF65-F5344CB8AC3E}">
        <p14:creationId xmlns:p14="http://schemas.microsoft.com/office/powerpoint/2010/main" val="341529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94C486-E661-4676-A18A-04BAAC5E9C1D}"/>
              </a:ext>
            </a:extLst>
          </p:cNvPr>
          <p:cNvSpPr>
            <a:spLocks noGrp="1"/>
          </p:cNvSpPr>
          <p:nvPr>
            <p:ph type="body" idx="2"/>
          </p:nvPr>
        </p:nvSpPr>
        <p:spPr/>
        <p:txBody>
          <a:bodyPr/>
          <a:lstStyle/>
          <a:p>
            <a:r>
              <a:rPr lang="en-US" dirty="0"/>
              <a:t>The Undergraduate Policy Committee</a:t>
            </a:r>
          </a:p>
        </p:txBody>
      </p:sp>
      <p:sp>
        <p:nvSpPr>
          <p:cNvPr id="6" name="TextBox 5">
            <a:extLst>
              <a:ext uri="{FF2B5EF4-FFF2-40B4-BE49-F238E27FC236}">
                <a16:creationId xmlns:a16="http://schemas.microsoft.com/office/drawing/2014/main" id="{9BA06CED-2921-42DB-BBF7-E19CDC8EF74D}"/>
              </a:ext>
            </a:extLst>
          </p:cNvPr>
          <p:cNvSpPr txBox="1"/>
          <p:nvPr/>
        </p:nvSpPr>
        <p:spPr>
          <a:xfrm>
            <a:off x="489528" y="1024082"/>
            <a:ext cx="8423563" cy="6608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Has representation from each of our six areas: Accounting, Finance, Foundations, Information Systems &amp; Operations Management, Management, and Marketing. Chaired by a tenured representative.</a:t>
            </a:r>
          </a:p>
          <a:p>
            <a:pPr marL="285750" indent="-285750">
              <a:lnSpc>
                <a:spcPct val="150000"/>
              </a:lnSpc>
              <a:buFont typeface="Arial" panose="020B0604020202020204" pitchFamily="34" charset="0"/>
              <a:buChar char="•"/>
            </a:pPr>
            <a:r>
              <a:rPr lang="en-US" sz="1800" dirty="0"/>
              <a:t>Includes ex officio members including Associate Dean, Assistant Dean, and Enrollment Planning Manager.</a:t>
            </a:r>
          </a:p>
          <a:p>
            <a:pPr marL="285750" indent="-285750">
              <a:lnSpc>
                <a:spcPct val="150000"/>
              </a:lnSpc>
              <a:buFont typeface="Arial" panose="020B0604020202020204" pitchFamily="34" charset="0"/>
              <a:buChar char="•"/>
            </a:pPr>
            <a:r>
              <a:rPr lang="en-US" sz="1800" dirty="0"/>
              <a:t>Agenda is posted 7 days before the monthly meeting. All members of the faculty are permitted to attend and observe UPC meetings.</a:t>
            </a:r>
          </a:p>
          <a:p>
            <a:pPr marL="285750" indent="-285750">
              <a:lnSpc>
                <a:spcPct val="150000"/>
              </a:lnSpc>
              <a:buFont typeface="Arial" panose="020B0604020202020204" pitchFamily="34" charset="0"/>
              <a:buChar char="•"/>
            </a:pPr>
            <a:r>
              <a:rPr lang="en-US" sz="1800" dirty="0"/>
              <a:t>Committee discusses and votes on proposed changes to the curriculum.</a:t>
            </a:r>
          </a:p>
          <a:p>
            <a:pPr marL="285750" indent="-285750">
              <a:lnSpc>
                <a:spcPct val="150000"/>
              </a:lnSpc>
              <a:buFont typeface="Arial" panose="020B0604020202020204" pitchFamily="34" charset="0"/>
              <a:buChar char="•"/>
            </a:pPr>
            <a:r>
              <a:rPr lang="en-US" sz="1800" dirty="0"/>
              <a:t>All curriculum changes advance to the next scheduled faculty meeting (usually a week or two after). Changes that are not approved are sent back to the interested faculty for further deliberation.</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lvl="3" indent="-285750">
              <a:lnSpc>
                <a:spcPct val="150000"/>
              </a:lnSpc>
              <a:buFont typeface="Arial" panose="020B0604020202020204" pitchFamily="34" charset="0"/>
              <a:buChar char="•"/>
            </a:pPr>
            <a:endParaRPr lang="en-US" sz="1800" dirty="0"/>
          </a:p>
          <a:p>
            <a:pPr>
              <a:lnSpc>
                <a:spcPct val="150000"/>
              </a:lnSpc>
            </a:pPr>
            <a:endParaRPr lang="en-US" dirty="0"/>
          </a:p>
        </p:txBody>
      </p:sp>
    </p:spTree>
    <p:extLst>
      <p:ext uri="{BB962C8B-B14F-4D97-AF65-F5344CB8AC3E}">
        <p14:creationId xmlns:p14="http://schemas.microsoft.com/office/powerpoint/2010/main" val="222896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94C486-E661-4676-A18A-04BAAC5E9C1D}"/>
              </a:ext>
            </a:extLst>
          </p:cNvPr>
          <p:cNvSpPr>
            <a:spLocks noGrp="1"/>
          </p:cNvSpPr>
          <p:nvPr>
            <p:ph type="body" idx="2"/>
          </p:nvPr>
        </p:nvSpPr>
        <p:spPr/>
        <p:txBody>
          <a:bodyPr/>
          <a:lstStyle/>
          <a:p>
            <a:r>
              <a:rPr lang="en-US" dirty="0"/>
              <a:t>Regularly Scheduled Faculty Meetings</a:t>
            </a:r>
          </a:p>
        </p:txBody>
      </p:sp>
      <p:sp>
        <p:nvSpPr>
          <p:cNvPr id="6" name="TextBox 5">
            <a:extLst>
              <a:ext uri="{FF2B5EF4-FFF2-40B4-BE49-F238E27FC236}">
                <a16:creationId xmlns:a16="http://schemas.microsoft.com/office/drawing/2014/main" id="{9BA06CED-2921-42DB-BBF7-E19CDC8EF74D}"/>
              </a:ext>
            </a:extLst>
          </p:cNvPr>
          <p:cNvSpPr txBox="1"/>
          <p:nvPr/>
        </p:nvSpPr>
        <p:spPr>
          <a:xfrm>
            <a:off x="489528" y="1024082"/>
            <a:ext cx="8423563" cy="45305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All instructional and administrative faculty may attend. Only instructional faculty may vote. Run by the Faculty Chair.</a:t>
            </a:r>
          </a:p>
          <a:p>
            <a:pPr marL="285750" indent="-285750">
              <a:lnSpc>
                <a:spcPct val="150000"/>
              </a:lnSpc>
              <a:buFont typeface="Arial" panose="020B0604020202020204" pitchFamily="34" charset="0"/>
              <a:buChar char="•"/>
            </a:pPr>
            <a:r>
              <a:rPr lang="en-US" sz="1800" dirty="0"/>
              <a:t>UPC chair presents curriculum changes approved by the committee. Instructional faculty vote on the motions.</a:t>
            </a:r>
          </a:p>
          <a:p>
            <a:pPr marL="285750" indent="-285750">
              <a:lnSpc>
                <a:spcPct val="150000"/>
              </a:lnSpc>
              <a:buFont typeface="Arial" panose="020B0604020202020204" pitchFamily="34" charset="0"/>
              <a:buChar char="•"/>
            </a:pPr>
            <a:r>
              <a:rPr lang="en-US" sz="1800" dirty="0"/>
              <a:t>Changes that are not approved are sent back to the UPC for further deliberation. Approved changes are sent to Undergraduate Council.</a:t>
            </a:r>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indent="-285750">
              <a:lnSpc>
                <a:spcPct val="150000"/>
              </a:lnSpc>
              <a:buFont typeface="Arial" panose="020B0604020202020204" pitchFamily="34" charset="0"/>
              <a:buChar char="•"/>
            </a:pPr>
            <a:endParaRPr lang="en-US" sz="1800" dirty="0"/>
          </a:p>
          <a:p>
            <a:pPr marL="285750" lvl="3" indent="-285750">
              <a:lnSpc>
                <a:spcPct val="150000"/>
              </a:lnSpc>
              <a:buFont typeface="Arial" panose="020B0604020202020204" pitchFamily="34" charset="0"/>
              <a:buChar char="•"/>
            </a:pPr>
            <a:endParaRPr lang="en-US" sz="1800" dirty="0"/>
          </a:p>
          <a:p>
            <a:pPr>
              <a:lnSpc>
                <a:spcPct val="150000"/>
              </a:lnSpc>
            </a:pPr>
            <a:endParaRPr lang="en-US" dirty="0"/>
          </a:p>
        </p:txBody>
      </p:sp>
    </p:spTree>
    <p:extLst>
      <p:ext uri="{BB962C8B-B14F-4D97-AF65-F5344CB8AC3E}">
        <p14:creationId xmlns:p14="http://schemas.microsoft.com/office/powerpoint/2010/main" val="286741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94C486-E661-4676-A18A-04BAAC5E9C1D}"/>
              </a:ext>
            </a:extLst>
          </p:cNvPr>
          <p:cNvSpPr>
            <a:spLocks noGrp="1"/>
          </p:cNvSpPr>
          <p:nvPr>
            <p:ph type="body" idx="2"/>
          </p:nvPr>
        </p:nvSpPr>
        <p:spPr>
          <a:xfrm>
            <a:off x="296883" y="119063"/>
            <a:ext cx="7704117" cy="427037"/>
          </a:xfrm>
        </p:spPr>
        <p:txBody>
          <a:bodyPr/>
          <a:lstStyle/>
          <a:p>
            <a:r>
              <a:rPr lang="en-US" dirty="0"/>
              <a:t>How an idea becomes curriculum</a:t>
            </a:r>
          </a:p>
        </p:txBody>
      </p:sp>
      <p:sp>
        <p:nvSpPr>
          <p:cNvPr id="2" name="Rectangle 1">
            <a:extLst>
              <a:ext uri="{FF2B5EF4-FFF2-40B4-BE49-F238E27FC236}">
                <a16:creationId xmlns:a16="http://schemas.microsoft.com/office/drawing/2014/main" id="{F63BD597-44F1-4564-9D98-76A11F0E9DA8}"/>
              </a:ext>
            </a:extLst>
          </p:cNvPr>
          <p:cNvSpPr/>
          <p:nvPr/>
        </p:nvSpPr>
        <p:spPr>
          <a:xfrm>
            <a:off x="296883" y="960003"/>
            <a:ext cx="1633517" cy="1062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Areas/Program Directors</a:t>
            </a:r>
          </a:p>
        </p:txBody>
      </p:sp>
      <p:sp>
        <p:nvSpPr>
          <p:cNvPr id="5" name="Rectangle 4">
            <a:extLst>
              <a:ext uri="{FF2B5EF4-FFF2-40B4-BE49-F238E27FC236}">
                <a16:creationId xmlns:a16="http://schemas.microsoft.com/office/drawing/2014/main" id="{F2629E8A-EE17-448B-93D6-6815E6C4BC38}"/>
              </a:ext>
            </a:extLst>
          </p:cNvPr>
          <p:cNvSpPr/>
          <p:nvPr/>
        </p:nvSpPr>
        <p:spPr>
          <a:xfrm>
            <a:off x="2502888" y="2557318"/>
            <a:ext cx="1633517" cy="106218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Undergraduate Policy Committee</a:t>
            </a:r>
          </a:p>
        </p:txBody>
      </p:sp>
      <p:sp>
        <p:nvSpPr>
          <p:cNvPr id="7" name="Rectangle 6">
            <a:extLst>
              <a:ext uri="{FF2B5EF4-FFF2-40B4-BE49-F238E27FC236}">
                <a16:creationId xmlns:a16="http://schemas.microsoft.com/office/drawing/2014/main" id="{4D082AAE-DA42-46DE-8679-E19E1631DF5B}"/>
              </a:ext>
            </a:extLst>
          </p:cNvPr>
          <p:cNvSpPr/>
          <p:nvPr/>
        </p:nvSpPr>
        <p:spPr>
          <a:xfrm>
            <a:off x="4572000" y="4193309"/>
            <a:ext cx="1633517" cy="106218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 Meeting</a:t>
            </a:r>
          </a:p>
        </p:txBody>
      </p:sp>
      <p:sp>
        <p:nvSpPr>
          <p:cNvPr id="15" name="Arrow: Bent 14">
            <a:extLst>
              <a:ext uri="{FF2B5EF4-FFF2-40B4-BE49-F238E27FC236}">
                <a16:creationId xmlns:a16="http://schemas.microsoft.com/office/drawing/2014/main" id="{46F2290B-DAF3-4E24-A228-4B1A3FD28483}"/>
              </a:ext>
            </a:extLst>
          </p:cNvPr>
          <p:cNvSpPr/>
          <p:nvPr/>
        </p:nvSpPr>
        <p:spPr>
          <a:xfrm flipV="1">
            <a:off x="924956" y="2145723"/>
            <a:ext cx="1393372" cy="12723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Bent 15">
            <a:extLst>
              <a:ext uri="{FF2B5EF4-FFF2-40B4-BE49-F238E27FC236}">
                <a16:creationId xmlns:a16="http://schemas.microsoft.com/office/drawing/2014/main" id="{F8F3EF57-CEC8-40F0-9685-E23B25A14D4D}"/>
              </a:ext>
            </a:extLst>
          </p:cNvPr>
          <p:cNvSpPr/>
          <p:nvPr/>
        </p:nvSpPr>
        <p:spPr>
          <a:xfrm flipV="1">
            <a:off x="3063173" y="3741880"/>
            <a:ext cx="1393372" cy="1272309"/>
          </a:xfrm>
          <a:prstGeom prst="ben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56EB824C-D335-47FF-8F6D-72182C9C20E1}"/>
              </a:ext>
            </a:extLst>
          </p:cNvPr>
          <p:cNvSpPr/>
          <p:nvPr/>
        </p:nvSpPr>
        <p:spPr>
          <a:xfrm>
            <a:off x="6750132" y="5676755"/>
            <a:ext cx="1633517" cy="1062182"/>
          </a:xfrm>
          <a:prstGeom prst="rect">
            <a:avLst/>
          </a:prstGeom>
          <a:solidFill>
            <a:srgbClr val="822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Undergraduate Council</a:t>
            </a:r>
          </a:p>
        </p:txBody>
      </p:sp>
      <p:sp>
        <p:nvSpPr>
          <p:cNvPr id="18" name="Arrow: Bent 17">
            <a:extLst>
              <a:ext uri="{FF2B5EF4-FFF2-40B4-BE49-F238E27FC236}">
                <a16:creationId xmlns:a16="http://schemas.microsoft.com/office/drawing/2014/main" id="{FD22A703-6B83-432D-8CF2-968BF89D83D7}"/>
              </a:ext>
            </a:extLst>
          </p:cNvPr>
          <p:cNvSpPr/>
          <p:nvPr/>
        </p:nvSpPr>
        <p:spPr>
          <a:xfrm flipV="1">
            <a:off x="5192155" y="5349009"/>
            <a:ext cx="1393372" cy="1272309"/>
          </a:xfrm>
          <a:prstGeom prst="ben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2085396"/>
      </p:ext>
    </p:extLst>
  </p:cSld>
  <p:clrMapOvr>
    <a:masterClrMapping/>
  </p:clrMapOvr>
</p:sld>
</file>

<file path=ppt/theme/theme1.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291</Words>
  <Application>Microsoft Office PowerPoint</Application>
  <PresentationFormat>On-screen Show (4:3)</PresentationFormat>
  <Paragraphs>28</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Open Sans</vt:lpstr>
      <vt:lpstr>3_Custom Design</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  Communications</dc:creator>
  <cp:lastModifiedBy>Patrick P Soleymani</cp:lastModifiedBy>
  <cp:revision>2</cp:revision>
  <dcterms:created xsi:type="dcterms:W3CDTF">2012-01-12T18:25:05Z</dcterms:created>
  <dcterms:modified xsi:type="dcterms:W3CDTF">2021-09-20T11:58:40Z</dcterms:modified>
</cp:coreProperties>
</file>